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5" r:id="rId2"/>
    <p:sldId id="267" r:id="rId3"/>
    <p:sldId id="258" r:id="rId4"/>
    <p:sldId id="257" r:id="rId5"/>
    <p:sldId id="268" r:id="rId6"/>
    <p:sldId id="269" r:id="rId7"/>
    <p:sldId id="270" r:id="rId8"/>
    <p:sldId id="27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D1732"/>
    <a:srgbClr val="94C893"/>
    <a:srgbClr val="000000"/>
    <a:srgbClr val="8E1731"/>
    <a:srgbClr val="D8E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65"/>
    <p:restoredTop sz="94643"/>
  </p:normalViewPr>
  <p:slideViewPr>
    <p:cSldViewPr snapToGrid="0" snapToObjects="1">
      <p:cViewPr varScale="1">
        <p:scale>
          <a:sx n="145" d="100"/>
          <a:sy n="145" d="100"/>
        </p:scale>
        <p:origin x="208" y="12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3D8DCE4-D4F7-854A-B801-F15592AD8B78}"/>
              </a:ext>
            </a:extLst>
          </p:cNvPr>
          <p:cNvSpPr/>
          <p:nvPr userDrawn="1"/>
        </p:nvSpPr>
        <p:spPr>
          <a:xfrm>
            <a:off x="1" y="0"/>
            <a:ext cx="12192000" cy="4824408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86D5C46-8606-6741-A626-70DBEDBBFC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6873" y="-674190"/>
            <a:ext cx="12189942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C28C47BE-2160-CF40-A89F-A2AB215A4F2F}"/>
              </a:ext>
            </a:extLst>
          </p:cNvPr>
          <p:cNvSpPr/>
          <p:nvPr userDrawn="1"/>
        </p:nvSpPr>
        <p:spPr>
          <a:xfrm>
            <a:off x="0" y="4865287"/>
            <a:ext cx="12192000" cy="102497"/>
          </a:xfrm>
          <a:prstGeom prst="rect">
            <a:avLst/>
          </a:prstGeom>
          <a:solidFill>
            <a:srgbClr val="8E17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7EA93-6938-7F41-8A81-60D79FEE3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40333" y="5102485"/>
            <a:ext cx="1235529" cy="618798"/>
          </a:xfrm>
          <a:prstGeom prst="rect">
            <a:avLst/>
          </a:prstGeom>
        </p:spPr>
        <p:txBody>
          <a:bodyPr/>
          <a:lstStyle>
            <a:lvl1pPr>
              <a:defRPr sz="3600" b="1">
                <a:solidFill>
                  <a:srgbClr val="8E1731"/>
                </a:solidFill>
              </a:defRPr>
            </a:lvl1pPr>
          </a:lstStyle>
          <a:p>
            <a:r>
              <a:rPr lang="en-US" dirty="0"/>
              <a:t>Title</a:t>
            </a:r>
            <a:br>
              <a:rPr lang="en-US" dirty="0"/>
            </a:b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9CE888A2-E09A-084A-8D26-A0930C0815E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24074" y="5666797"/>
            <a:ext cx="2868045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 dirty="0"/>
              <a:t>Sub Head Title</a:t>
            </a:r>
          </a:p>
        </p:txBody>
      </p:sp>
    </p:spTree>
    <p:extLst>
      <p:ext uri="{BB962C8B-B14F-4D97-AF65-F5344CB8AC3E}">
        <p14:creationId xmlns:p14="http://schemas.microsoft.com/office/powerpoint/2010/main" val="26911008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Vertical Text Placeholder 2">
            <a:extLst>
              <a:ext uri="{FF2B5EF4-FFF2-40B4-BE49-F238E27FC236}">
                <a16:creationId xmlns:a16="http://schemas.microsoft.com/office/drawing/2014/main" id="{A1E63992-3678-4440-AC42-4DA11D3FBD47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09600" y="1600201"/>
            <a:ext cx="10972800" cy="415980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itle 32">
            <a:extLst>
              <a:ext uri="{FF2B5EF4-FFF2-40B4-BE49-F238E27FC236}">
                <a16:creationId xmlns:a16="http://schemas.microsoft.com/office/drawing/2014/main" id="{99EAABD5-A2BE-4C45-ADAD-C05B74CA4F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AAB0CA-5B98-4C42-98D9-2D3A354B3B9D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7914A7B-A442-5043-BB9D-3CD963C42E3F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BA6BC723-8099-ED43-B0F0-E4FC981BD51C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2EC75C5A-889A-F444-B654-D78203924767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ound Diagonal Corner Rectangle 17">
                <a:extLst>
                  <a:ext uri="{FF2B5EF4-FFF2-40B4-BE49-F238E27FC236}">
                    <a16:creationId xmlns:a16="http://schemas.microsoft.com/office/drawing/2014/main" id="{4FA9DE38-4414-DE47-B178-AFBA0370262E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62D7010-42CD-0046-98BE-A98FAE62D111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052FBCA-23ED-0D49-9E03-E3C66D176FD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847BDCB-8841-4E47-9085-58397A220DC0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29CAAB8B-26C9-C943-A950-BA9E40F83300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0A3250A1-1D86-2F46-92D6-881AE7D93D9E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ound Diagonal Corner Rectangle 23">
                <a:extLst>
                  <a:ext uri="{FF2B5EF4-FFF2-40B4-BE49-F238E27FC236}">
                    <a16:creationId xmlns:a16="http://schemas.microsoft.com/office/drawing/2014/main" id="{1D819073-1129-0C46-8830-CAC821999C0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6D7932E-CA18-CA46-8A0A-DD42D6C2C29C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192504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Vertical Title 1">
            <a:extLst>
              <a:ext uri="{FF2B5EF4-FFF2-40B4-BE49-F238E27FC236}">
                <a16:creationId xmlns:a16="http://schemas.microsoft.com/office/drawing/2014/main" id="{4945D1F3-6DA7-944D-8F98-EBE1BD9F8916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8839200" y="274649"/>
            <a:ext cx="2743200" cy="5470963"/>
          </a:xfrm>
          <a:prstGeom prst="rect">
            <a:avLst/>
          </a:prstGeom>
        </p:spPr>
        <p:txBody>
          <a:bodyPr vert="eaVert" anchor="ctr"/>
          <a:lstStyle>
            <a:lvl1pPr algn="ctr">
              <a:defRPr sz="3600" b="1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16" name="Vertical Text Placeholder 2">
            <a:extLst>
              <a:ext uri="{FF2B5EF4-FFF2-40B4-BE49-F238E27FC236}">
                <a16:creationId xmlns:a16="http://schemas.microsoft.com/office/drawing/2014/main" id="{60726F8C-00A6-2849-B537-77354CFD139E}"/>
              </a:ext>
            </a:extLst>
          </p:cNvPr>
          <p:cNvSpPr>
            <a:spLocks noGrp="1"/>
          </p:cNvSpPr>
          <p:nvPr>
            <p:ph type="body" orient="vert" idx="10" hasCustomPrompt="1"/>
          </p:nvPr>
        </p:nvSpPr>
        <p:spPr>
          <a:xfrm>
            <a:off x="488272" y="274639"/>
            <a:ext cx="8147728" cy="5479840"/>
          </a:xfrm>
          <a:prstGeom prst="rect">
            <a:avLst/>
          </a:prstGeom>
        </p:spPr>
        <p:txBody>
          <a:bodyPr vert="eaVert">
            <a:normAutofit/>
          </a:bodyPr>
          <a:lstStyle>
            <a:lvl1pPr marL="228600" indent="-228600">
              <a:buClr>
                <a:srgbClr val="8E1731"/>
              </a:buClr>
              <a:buFont typeface="Wingdings" pitchFamily="2" charset="2"/>
              <a:buChar char="§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buSzPct val="60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SzPct val="60000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buSzPct val="35000"/>
              <a:buFont typeface="Courier New" panose="02070309020205020404" pitchFamily="49" charset="0"/>
              <a:buChar char="o"/>
              <a:defRPr sz="3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807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C8F5E46-07F9-DB42-81C2-3FECCFDD7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32">
            <a:extLst>
              <a:ext uri="{FF2B5EF4-FFF2-40B4-BE49-F238E27FC236}">
                <a16:creationId xmlns:a16="http://schemas.microsoft.com/office/drawing/2014/main" id="{C3003C1E-896F-1648-9F73-CBBDC3A58F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08F3EB3-EF9B-A440-9832-A1BB2ADC4904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161901-976D-5E4C-8EDD-A69224CE8BAC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3" name="Round Diagonal Corner Rectangle 12">
                <a:extLst>
                  <a:ext uri="{FF2B5EF4-FFF2-40B4-BE49-F238E27FC236}">
                    <a16:creationId xmlns:a16="http://schemas.microsoft.com/office/drawing/2014/main" id="{9DA2D972-B16A-7C49-A334-68657373855B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Round Diagonal Corner Rectangle 13">
                <a:extLst>
                  <a:ext uri="{FF2B5EF4-FFF2-40B4-BE49-F238E27FC236}">
                    <a16:creationId xmlns:a16="http://schemas.microsoft.com/office/drawing/2014/main" id="{7D9F0ADE-2ADC-2E48-86F9-42C5D3BC2189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4F2BBAC9-ABFA-EB41-91B3-1B1A520842A1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EFAD7B-FD4C-3A47-A7A1-A848B53351D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2EF07A1-4BD8-6244-B400-B5B1F5A8EF9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4724DBB-0E25-8A46-800A-863F2CBCC4B5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BC9A81C-D9DC-734D-A2CC-C86D085044D9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4FC26E3F-79CA-2948-A5E2-D0D339A1D5C8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FE95BC62-B0BA-0644-9423-E377CE796AD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F62647-526E-844D-872A-10B47AD363C7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9556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B337E16B-11F9-6546-B5F6-70BABE1AB4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63084" y="4406911"/>
            <a:ext cx="10363200" cy="1362075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defRPr sz="3600" b="1" cap="all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C46F90AA-DA2A-5C43-BA38-54DFC74F5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3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2pPr>
            <a:lvl3pPr marL="6857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649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4pPr>
            <a:lvl5pPr marL="137153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5pPr>
            <a:lvl6pPr marL="1714414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6pPr>
            <a:lvl7pPr marL="2057298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7pPr>
            <a:lvl8pPr marL="2400180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8pPr>
            <a:lvl9pPr marL="2743062" indent="0">
              <a:buNone/>
              <a:defRPr sz="105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3931753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7F43EEB6-89B0-834D-BF97-E4A9B625C9D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64062" y="1600201"/>
            <a:ext cx="53848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53049F9-4598-FF4D-BA84-F66C4EB7B6F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48400" y="1600201"/>
            <a:ext cx="5334000" cy="4123702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SzPct val="60000"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3" name="Title 32">
            <a:extLst>
              <a:ext uri="{FF2B5EF4-FFF2-40B4-BE49-F238E27FC236}">
                <a16:creationId xmlns:a16="http://schemas.microsoft.com/office/drawing/2014/main" id="{60E634AB-BC03-6447-9FC7-2ED4A3CC47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3B24D15-87C4-4746-A2B4-54C0E01F47EF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8A57BC3-457D-6047-BA50-517265ADABE1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B6053FB0-9E38-1547-8128-C747FA173625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Round Diagonal Corner Rectangle 19">
                <a:extLst>
                  <a:ext uri="{FF2B5EF4-FFF2-40B4-BE49-F238E27FC236}">
                    <a16:creationId xmlns:a16="http://schemas.microsoft.com/office/drawing/2014/main" id="{E9AAD96A-8E3A-1948-9A4E-5DD957FEFD2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5AF33F87-5ECD-F944-9EBF-85F6631ED657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56A71B-D49B-144E-9313-8AE3BBB5C292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F032AEF-8BBB-6D40-B2D4-EB9FFFF5B2EC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26CE490-125F-9048-813F-178BE8E179F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5" name="Round Diagonal Corner Rectangle 24">
                <a:extLst>
                  <a:ext uri="{FF2B5EF4-FFF2-40B4-BE49-F238E27FC236}">
                    <a16:creationId xmlns:a16="http://schemas.microsoft.com/office/drawing/2014/main" id="{5ED419BB-9B74-7941-AC6A-ADF425BE35B4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6" name="Round Diagonal Corner Rectangle 25">
                <a:extLst>
                  <a:ext uri="{FF2B5EF4-FFF2-40B4-BE49-F238E27FC236}">
                    <a16:creationId xmlns:a16="http://schemas.microsoft.com/office/drawing/2014/main" id="{1454FFEE-4148-5E4D-8D6D-848E2081CF8A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B18CE487-85A5-9040-BF6D-01DC3956A7E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30E96D9-FF2B-F846-A6EA-3CE4CBC40D1F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5875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52395DC-C0AE-DF49-85D2-A28C7C41EE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B94BF3C8-8610-584B-AAA9-8893AB7D0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1500" b="1"/>
            </a:lvl2pPr>
            <a:lvl3pPr marL="685766" indent="0">
              <a:buNone/>
              <a:defRPr sz="1351" b="1"/>
            </a:lvl3pPr>
            <a:lvl4pPr marL="1028649" indent="0">
              <a:buNone/>
              <a:defRPr sz="1200" b="1"/>
            </a:lvl4pPr>
            <a:lvl5pPr marL="1371532" indent="0">
              <a:buNone/>
              <a:defRPr sz="1200" b="1"/>
            </a:lvl5pPr>
            <a:lvl6pPr marL="1714414" indent="0">
              <a:buNone/>
              <a:defRPr sz="1200" b="1"/>
            </a:lvl6pPr>
            <a:lvl7pPr marL="2057298" indent="0">
              <a:buNone/>
              <a:defRPr sz="1200" b="1"/>
            </a:lvl7pPr>
            <a:lvl8pPr marL="2400180" indent="0">
              <a:buNone/>
              <a:defRPr sz="1200" b="1"/>
            </a:lvl8pPr>
            <a:lvl9pPr marL="2743062" indent="0">
              <a:buNone/>
              <a:defRPr sz="12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E64896E-2AF1-F448-92A3-853AE07FEBF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" y="2208741"/>
            <a:ext cx="5386917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7517C657-E305-2D43-978C-537FCD037E7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194436" y="2208741"/>
            <a:ext cx="5387971" cy="3549028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SzPct val="60000"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itle 32">
            <a:extLst>
              <a:ext uri="{FF2B5EF4-FFF2-40B4-BE49-F238E27FC236}">
                <a16:creationId xmlns:a16="http://schemas.microsoft.com/office/drawing/2014/main" id="{53E3DB66-25D7-BD44-A1C3-6B8C17D6CB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6ECD406-DFBA-3B4F-A57D-4325A2177EBC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5E752EA-FA99-7A43-8CA4-7519B5BA8AF9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64B5EE01-A6E7-954A-A8D2-4A3868953FF6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FE2900F7-DA15-0C4F-A1BA-701C0D6C3080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75019066-163A-A144-8BB3-440C4A1358E6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AD5E1B4-53C2-3648-96FC-F49194602B9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0B7E670-8956-D047-9700-DB410D2390DF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0150FD8-811E-DE46-9EC2-056855D972D6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7" name="Round Diagonal Corner Rectangle 26">
                <a:extLst>
                  <a:ext uri="{FF2B5EF4-FFF2-40B4-BE49-F238E27FC236}">
                    <a16:creationId xmlns:a16="http://schemas.microsoft.com/office/drawing/2014/main" id="{E8A80DCB-24D5-2945-8728-51AECA9F9C6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Round Diagonal Corner Rectangle 27">
                <a:extLst>
                  <a:ext uri="{FF2B5EF4-FFF2-40B4-BE49-F238E27FC236}">
                    <a16:creationId xmlns:a16="http://schemas.microsoft.com/office/drawing/2014/main" id="{AC5A86DD-33DC-234F-9E39-963FEA3290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ound Diagonal Corner Rectangle 28">
                <a:extLst>
                  <a:ext uri="{FF2B5EF4-FFF2-40B4-BE49-F238E27FC236}">
                    <a16:creationId xmlns:a16="http://schemas.microsoft.com/office/drawing/2014/main" id="{23006AD9-A904-FD44-A40F-739D0064373B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708B6D6-287E-9E4B-B1BC-FC1846C18C79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92872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32">
            <a:extLst>
              <a:ext uri="{FF2B5EF4-FFF2-40B4-BE49-F238E27FC236}">
                <a16:creationId xmlns:a16="http://schemas.microsoft.com/office/drawing/2014/main" id="{0089BF0D-90E8-0644-B68A-54651CFF1D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2EBB74-7ECC-4E4B-AB18-0D9009247AF5}"/>
              </a:ext>
            </a:extLst>
          </p:cNvPr>
          <p:cNvGrpSpPr/>
          <p:nvPr userDrawn="1"/>
        </p:nvGrpSpPr>
        <p:grpSpPr>
          <a:xfrm>
            <a:off x="11235229" y="643095"/>
            <a:ext cx="956771" cy="570834"/>
            <a:chOff x="11235229" y="643095"/>
            <a:chExt cx="956771" cy="5708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C8C13478-BE83-CD40-9562-215DC6CC1173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15" name="Round Diagonal Corner Rectangle 14">
                <a:extLst>
                  <a:ext uri="{FF2B5EF4-FFF2-40B4-BE49-F238E27FC236}">
                    <a16:creationId xmlns:a16="http://schemas.microsoft.com/office/drawing/2014/main" id="{0E22A286-31C7-C644-A4E9-55205188B25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Round Diagonal Corner Rectangle 15">
                <a:extLst>
                  <a:ext uri="{FF2B5EF4-FFF2-40B4-BE49-F238E27FC236}">
                    <a16:creationId xmlns:a16="http://schemas.microsoft.com/office/drawing/2014/main" id="{5D4AD4DD-DAA2-1A41-A966-26324061CA85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ound Diagonal Corner Rectangle 16">
                <a:extLst>
                  <a:ext uri="{FF2B5EF4-FFF2-40B4-BE49-F238E27FC236}">
                    <a16:creationId xmlns:a16="http://schemas.microsoft.com/office/drawing/2014/main" id="{EFA87F12-CCE3-E140-B8AD-A2ABA7036ED0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3D35C4-1A47-944F-B41F-DABB6E25D42A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C1B21ED-3EC1-4B43-9254-8B3887A4344D}"/>
              </a:ext>
            </a:extLst>
          </p:cNvPr>
          <p:cNvGrpSpPr/>
          <p:nvPr userDrawn="1"/>
        </p:nvGrpSpPr>
        <p:grpSpPr>
          <a:xfrm>
            <a:off x="0" y="65134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C5AB4B1A-EF07-774F-A85F-CBBA5F43E2A7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F5CF3FE-6C97-6045-9AA9-65DD11DE96B7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D6B96F73-A486-DE4B-B698-1D885CF567ED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E61192A4-05B1-C349-8939-F3AE373B649D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ABF3DCA-FE0A-F646-B5C3-4AA0EA54AC40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5772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433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C91B840E-5053-784E-BB17-EDE2DA1F4A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1589037"/>
            <a:ext cx="4526400" cy="41349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522A3B6-DB20-8945-AFE9-192B72B02B9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5251170" y="648170"/>
            <a:ext cx="6360000" cy="5115691"/>
          </a:xfrm>
          <a:prstGeom prst="rect">
            <a:avLst/>
          </a:prstGeom>
        </p:spPr>
        <p:txBody>
          <a:bodyPr>
            <a:normAutofit/>
          </a:bodyPr>
          <a:lstStyle>
            <a:lvl1pPr marL="257162" indent="-257162">
              <a:buClr>
                <a:srgbClr val="8E1731"/>
              </a:buClr>
              <a:buFont typeface="Wingdings" panose="05000000000000000000" pitchFamily="2" charset="2"/>
              <a:buChar char="§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57185" indent="-214303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857208" indent="-171442">
              <a:buClrTx/>
              <a:buFont typeface="Courier New" panose="02070309020205020404" pitchFamily="49" charset="0"/>
              <a:buChar char="o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00091" indent="-171442">
              <a:buClrTx/>
              <a:buFont typeface="Arial" panose="020B0604020202020204" pitchFamily="34" charset="0"/>
              <a:buChar char="•"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542973" indent="-171442">
              <a:buClrTx/>
              <a:buSzPct val="35000"/>
              <a:buFont typeface="Courier New" panose="02070309020205020404" pitchFamily="49" charset="0"/>
              <a:buChar char="o"/>
              <a:defRPr lang="en-US" sz="3200" dirty="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32">
            <a:extLst>
              <a:ext uri="{FF2B5EF4-FFF2-40B4-BE49-F238E27FC236}">
                <a16:creationId xmlns:a16="http://schemas.microsoft.com/office/drawing/2014/main" id="{E11F9DAF-F188-BB47-A163-E562D104DC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8708" y="675829"/>
            <a:ext cx="3965741" cy="500289"/>
          </a:xfrm>
          <a:prstGeom prst="rect">
            <a:avLst/>
          </a:prstGeom>
        </p:spPr>
        <p:txBody>
          <a:bodyPr/>
          <a:lstStyle>
            <a:lvl1pPr algn="l">
              <a:defRPr sz="3600"/>
            </a:lvl1pPr>
          </a:lstStyle>
          <a:p>
            <a:pPr algn="l"/>
            <a:r>
              <a:rPr lang="en-US" sz="44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Title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CF574B-C933-E841-AF5B-311045DB39BE}"/>
              </a:ext>
            </a:extLst>
          </p:cNvPr>
          <p:cNvGrpSpPr/>
          <p:nvPr userDrawn="1"/>
        </p:nvGrpSpPr>
        <p:grpSpPr>
          <a:xfrm>
            <a:off x="0" y="643095"/>
            <a:ext cx="956771" cy="570834"/>
            <a:chOff x="11235229" y="643095"/>
            <a:chExt cx="956771" cy="570834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37C562C-E9FF-804F-AC2C-5E42FBFCFDEE}"/>
                </a:ext>
              </a:extLst>
            </p:cNvPr>
            <p:cNvGrpSpPr/>
            <p:nvPr userDrawn="1"/>
          </p:nvGrpSpPr>
          <p:grpSpPr>
            <a:xfrm rot="10800000">
              <a:off x="11235229" y="643095"/>
              <a:ext cx="956771" cy="570834"/>
              <a:chOff x="7996162" y="1212507"/>
              <a:chExt cx="956771" cy="570834"/>
            </a:xfrm>
          </p:grpSpPr>
          <p:sp>
            <p:nvSpPr>
              <p:cNvPr id="21" name="Round Diagonal Corner Rectangle 20">
                <a:extLst>
                  <a:ext uri="{FF2B5EF4-FFF2-40B4-BE49-F238E27FC236}">
                    <a16:creationId xmlns:a16="http://schemas.microsoft.com/office/drawing/2014/main" id="{DE981BEF-CE55-464A-8D36-902EA4CB7AFE}"/>
                  </a:ext>
                </a:extLst>
              </p:cNvPr>
              <p:cNvSpPr/>
              <p:nvPr/>
            </p:nvSpPr>
            <p:spPr>
              <a:xfrm>
                <a:off x="8229604" y="1217582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ound Diagonal Corner Rectangle 21">
                <a:extLst>
                  <a:ext uri="{FF2B5EF4-FFF2-40B4-BE49-F238E27FC236}">
                    <a16:creationId xmlns:a16="http://schemas.microsoft.com/office/drawing/2014/main" id="{87B81E55-7C50-9442-BF22-FD96A12C12A6}"/>
                  </a:ext>
                </a:extLst>
              </p:cNvPr>
              <p:cNvSpPr/>
              <p:nvPr/>
            </p:nvSpPr>
            <p:spPr>
              <a:xfrm>
                <a:off x="8112883" y="1217582"/>
                <a:ext cx="723329" cy="565759"/>
              </a:xfrm>
              <a:prstGeom prst="round2Diag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 Diagonal Corner Rectangle 22">
                <a:extLst>
                  <a:ext uri="{FF2B5EF4-FFF2-40B4-BE49-F238E27FC236}">
                    <a16:creationId xmlns:a16="http://schemas.microsoft.com/office/drawing/2014/main" id="{953601EC-E644-5E4F-AD83-8D754030E028}"/>
                  </a:ext>
                </a:extLst>
              </p:cNvPr>
              <p:cNvSpPr/>
              <p:nvPr/>
            </p:nvSpPr>
            <p:spPr>
              <a:xfrm>
                <a:off x="7996162" y="1212507"/>
                <a:ext cx="723329" cy="565759"/>
              </a:xfrm>
              <a:prstGeom prst="round2DiagRect">
                <a:avLst/>
              </a:prstGeom>
              <a:solidFill>
                <a:srgbClr val="8E17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A93746B-7680-034F-B4E8-93209A7B676B}"/>
                </a:ext>
              </a:extLst>
            </p:cNvPr>
            <p:cNvSpPr/>
            <p:nvPr userDrawn="1"/>
          </p:nvSpPr>
          <p:spPr>
            <a:xfrm>
              <a:off x="11705597" y="651345"/>
              <a:ext cx="486403" cy="560684"/>
            </a:xfrm>
            <a:prstGeom prst="rect">
              <a:avLst/>
            </a:prstGeom>
            <a:solidFill>
              <a:srgbClr val="8D17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61658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86AE9DD-7A3E-9C4D-B1FB-A15437397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89717" y="4579200"/>
            <a:ext cx="7315200" cy="576000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Master title style</a:t>
            </a:r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526FFF07-DD61-A44C-B8FC-07402D4922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2786"/>
            <a:ext cx="7315200" cy="38152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7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4" indent="0">
              <a:buNone/>
              <a:defRPr sz="1500"/>
            </a:lvl6pPr>
            <a:lvl7pPr marL="2057298" indent="0">
              <a:buNone/>
              <a:defRPr sz="1500"/>
            </a:lvl7pPr>
            <a:lvl8pPr marL="2400180" indent="0">
              <a:buNone/>
              <a:defRPr sz="1500"/>
            </a:lvl8pPr>
            <a:lvl9pPr marL="2743062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8A3F1D29-D57F-A740-8200-A739224EA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155200"/>
            <a:ext cx="7315200" cy="4896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lang="en-US" sz="3200" dirty="0" smtClean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342882" indent="0">
              <a:buNone/>
              <a:defRPr sz="900"/>
            </a:lvl2pPr>
            <a:lvl3pPr marL="685766" indent="0">
              <a:buNone/>
              <a:defRPr sz="751"/>
            </a:lvl3pPr>
            <a:lvl4pPr marL="1028649" indent="0">
              <a:buNone/>
              <a:defRPr sz="675"/>
            </a:lvl4pPr>
            <a:lvl5pPr marL="1371532" indent="0">
              <a:buNone/>
              <a:defRPr sz="675"/>
            </a:lvl5pPr>
            <a:lvl6pPr marL="1714414" indent="0">
              <a:buNone/>
              <a:defRPr sz="675"/>
            </a:lvl6pPr>
            <a:lvl7pPr marL="2057298" indent="0">
              <a:buNone/>
              <a:defRPr sz="675"/>
            </a:lvl7pPr>
            <a:lvl8pPr marL="2400180" indent="0">
              <a:buNone/>
              <a:defRPr sz="675"/>
            </a:lvl8pPr>
            <a:lvl9pPr marL="2743062" indent="0">
              <a:buNone/>
              <a:defRPr sz="675"/>
            </a:lvl9pPr>
          </a:lstStyle>
          <a:p>
            <a:pPr lvl="0"/>
            <a:r>
              <a:rPr lang="en-US" dirty="0"/>
              <a:t>Click to 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812386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C1BFACB5-E228-5348-AAB6-2EF9FB68EA87}"/>
              </a:ext>
            </a:extLst>
          </p:cNvPr>
          <p:cNvSpPr txBox="1"/>
          <p:nvPr userDrawn="1"/>
        </p:nvSpPr>
        <p:spPr>
          <a:xfrm>
            <a:off x="7804906" y="6232832"/>
            <a:ext cx="41856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8E17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Intellectual</a:t>
            </a:r>
            <a:r>
              <a:rPr lang="en-US" sz="1600" b="1" dirty="0">
                <a:solidFill>
                  <a:srgbClr val="8E1731"/>
                </a:solidFill>
                <a:latin typeface="Helvetica" pitchFamily="2" charset="0"/>
              </a:rPr>
              <a:t> Crossroads of the University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8C6D75E-6122-DB41-913C-4D388A5F619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251472" y="6028325"/>
            <a:ext cx="2990273" cy="7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29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  <p:sldLayoutId id="2147483661" r:id="rId3"/>
    <p:sldLayoutId id="2147483663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rm.gov/policies/datapolicies/formatting-and-file-naming-protocols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libraries.ou.edu/content/how-make-readmetxt-fil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uides.ou.edu/datamanagemen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9DC92-E671-154F-9A93-E475EA0FF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286" y="5047999"/>
            <a:ext cx="5747620" cy="618798"/>
          </a:xfrm>
        </p:spPr>
        <p:txBody>
          <a:bodyPr/>
          <a:lstStyle/>
          <a:p>
            <a:r>
              <a:rPr lang="en-US" dirty="0"/>
              <a:t>Managing Research Data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123485-100A-744C-BD5F-CD16509BC8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32403" y="5666797"/>
            <a:ext cx="7451385" cy="571500"/>
          </a:xfrm>
        </p:spPr>
        <p:txBody>
          <a:bodyPr/>
          <a:lstStyle/>
          <a:p>
            <a:r>
              <a:rPr lang="en-US" dirty="0"/>
              <a:t>DAVIS workshop – survival skills series</a:t>
            </a:r>
          </a:p>
        </p:txBody>
      </p:sp>
    </p:spTree>
    <p:extLst>
      <p:ext uri="{BB962C8B-B14F-4D97-AF65-F5344CB8AC3E}">
        <p14:creationId xmlns:p14="http://schemas.microsoft.com/office/powerpoint/2010/main" val="112311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A52810-797F-F24F-856A-35D629E12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7822" y="1600200"/>
            <a:ext cx="7336356" cy="4124325"/>
          </a:xfrm>
        </p:spPr>
      </p:pic>
    </p:spTree>
    <p:extLst>
      <p:ext uri="{BB962C8B-B14F-4D97-AF65-F5344CB8AC3E}">
        <p14:creationId xmlns:p14="http://schemas.microsoft.com/office/powerpoint/2010/main" val="1100170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4">
            <a:extLst>
              <a:ext uri="{FF2B5EF4-FFF2-40B4-BE49-F238E27FC236}">
                <a16:creationId xmlns:a16="http://schemas.microsoft.com/office/drawing/2014/main" id="{88C80B43-EED5-4344-83C0-3CC9BAC773BD}"/>
              </a:ext>
            </a:extLst>
          </p:cNvPr>
          <p:cNvSpPr txBox="1">
            <a:spLocks/>
          </p:cNvSpPr>
          <p:nvPr/>
        </p:nvSpPr>
        <p:spPr>
          <a:xfrm>
            <a:off x="609600" y="1600200"/>
            <a:ext cx="10972800" cy="457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Use – or _ or capitalization instead of spaces</a:t>
            </a: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.Apple Color Emoji UI"/>
              <a:buChar char="✖️"/>
            </a:pPr>
            <a:r>
              <a:rPr lang="en-US" sz="3200" dirty="0"/>
              <a:t>this </a:t>
            </a:r>
            <a:r>
              <a:rPr lang="en-US" sz="3200" dirty="0" err="1"/>
              <a:t>file.docx</a:t>
            </a:r>
            <a:endParaRPr lang="en-US" sz="3200" dirty="0"/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ThisFile.docx</a:t>
            </a:r>
            <a:endParaRPr lang="en-US" sz="3200" dirty="0">
              <a:sym typeface="Wingdings" pitchFamily="2" charset="2"/>
            </a:endParaRPr>
          </a:p>
          <a:p>
            <a:pPr marL="914400" lvl="1" indent="-4572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ü"/>
            </a:pPr>
            <a:r>
              <a:rPr lang="en-US" sz="3200" dirty="0" err="1">
                <a:sym typeface="Wingdings" pitchFamily="2" charset="2"/>
              </a:rPr>
              <a:t>this_file.docx</a:t>
            </a:r>
            <a:r>
              <a:rPr lang="en-US" sz="3200" dirty="0"/>
              <a:t> 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Don’t use special characters like !@#$%^&amp;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descriptive!</a:t>
            </a:r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Is a data appropriate?  </a:t>
            </a:r>
            <a:r>
              <a:rPr lang="en-US" sz="3200" dirty="0" err="1"/>
              <a:t>YYYYMMDDleafcolor.dat</a:t>
            </a:r>
            <a:endParaRPr lang="en-US" sz="3200" dirty="0"/>
          </a:p>
          <a:p>
            <a:pPr marL="800100" lvl="1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200" dirty="0"/>
              <a:t>Are there multiple observers?  </a:t>
            </a:r>
            <a:r>
              <a:rPr lang="en-US" sz="3200" dirty="0" err="1"/>
              <a:t>YYYYMMDD_counts_ABS.csv</a:t>
            </a:r>
            <a:endParaRPr lang="en-US" sz="3200" dirty="0"/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File extensions are important (.txt, .csv, .exe)</a:t>
            </a:r>
          </a:p>
          <a:p>
            <a:pPr marL="342900" indent="-342900" algn="l">
              <a:spcAft>
                <a:spcPts val="600"/>
              </a:spcAft>
              <a:buClr>
                <a:schemeClr val="accent1"/>
              </a:buClr>
              <a:buFont typeface="Wingdings" pitchFamily="2" charset="2"/>
              <a:buChar char="§"/>
            </a:pPr>
            <a:r>
              <a:rPr lang="en-US" sz="3600" dirty="0"/>
              <a:t>Be consistent – are there guidelines already in place? </a:t>
            </a:r>
            <a:r>
              <a:rPr lang="en-US" sz="3600" dirty="0">
                <a:hlinkClick r:id="rId2"/>
              </a:rPr>
              <a:t>e.g.</a:t>
            </a:r>
            <a:endParaRPr lang="en-US" sz="3600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FFB4824-2F2C-0B4E-8B65-C35C93FB6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Naming</a:t>
            </a:r>
          </a:p>
        </p:txBody>
      </p:sp>
    </p:spTree>
    <p:extLst>
      <p:ext uri="{BB962C8B-B14F-4D97-AF65-F5344CB8AC3E}">
        <p14:creationId xmlns:p14="http://schemas.microsoft.com/office/powerpoint/2010/main" val="4250017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spcAft>
                <a:spcPts val="600"/>
              </a:spcAft>
              <a:buClr>
                <a:schemeClr val="accent1"/>
              </a:buClr>
              <a:buNone/>
            </a:pPr>
            <a:r>
              <a:rPr lang="en-US" sz="3600" dirty="0" err="1"/>
              <a:t>new_research_project</a:t>
            </a:r>
            <a:endParaRPr lang="en-US" sz="36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data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raw_data</a:t>
            </a:r>
            <a:endParaRPr lang="en-US" sz="3000" dirty="0"/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 err="1"/>
              <a:t>reduced_data</a:t>
            </a:r>
            <a:endParaRPr lang="en-US" sz="3000" dirty="0"/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analysis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question1</a:t>
            </a:r>
          </a:p>
          <a:p>
            <a:pPr marL="1371600" lvl="2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sz="3000" dirty="0"/>
              <a:t>question2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/>
              <a:t>literature</a:t>
            </a:r>
          </a:p>
          <a:p>
            <a:pPr marL="914400" lvl="1" indent="-457200">
              <a:spcAft>
                <a:spcPts val="600"/>
              </a:spcAft>
              <a:buClr>
                <a:schemeClr val="accent1"/>
              </a:buClr>
              <a:buFont typeface=".Apple Color Emoji UI"/>
              <a:buChar char="➖"/>
            </a:pPr>
            <a:r>
              <a:rPr lang="en-US" dirty="0" err="1"/>
              <a:t>write_up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File </a:t>
            </a:r>
            <a:r>
              <a:rPr lang="en-US" b="1" dirty="0" err="1">
                <a:solidFill>
                  <a:srgbClr val="8E1731"/>
                </a:solidFill>
              </a:rPr>
              <a:t>Organizaion</a:t>
            </a:r>
            <a:endParaRPr lang="en-US" b="1" dirty="0">
              <a:solidFill>
                <a:srgbClr val="8E173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9152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6FFA57D-D57D-9E4A-92C8-4E484DDF9E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12418"/>
            <a:ext cx="10972800" cy="4781487"/>
          </a:xfrm>
        </p:spPr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/>
              <a:t>Create README for each file or data set</a:t>
            </a:r>
          </a:p>
          <a:p>
            <a:pPr>
              <a:spcAft>
                <a:spcPts val="600"/>
              </a:spcAft>
            </a:pPr>
            <a:r>
              <a:rPr lang="en-US" dirty="0"/>
              <a:t>Write as plain text file</a:t>
            </a:r>
          </a:p>
          <a:p>
            <a:pPr>
              <a:spcAft>
                <a:spcPts val="600"/>
              </a:spcAft>
            </a:pPr>
            <a:r>
              <a:rPr lang="en-US" dirty="0"/>
              <a:t>Information to include: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Introductory – describe data (brief), name/institution/contact info Pi/Co-I, dates/locations of data collection, …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Methods – experiment design, links to documentation, instrument info, …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Data – define columns/column headings, units, symbol/value for missing data, …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Sharing/access – licenses, publications w/data, links to publically accessible data, recommended citation, … </a:t>
            </a:r>
          </a:p>
          <a:p>
            <a:pPr marL="342882" lvl="1" indent="0" algn="ctr">
              <a:spcBef>
                <a:spcPts val="1100"/>
              </a:spcBef>
              <a:spcAft>
                <a:spcPts val="600"/>
              </a:spcAft>
              <a:buNone/>
            </a:pPr>
            <a:r>
              <a:rPr lang="en-US" sz="2800" dirty="0">
                <a:hlinkClick r:id="rId2"/>
              </a:rPr>
              <a:t>https://libraries.ou.edu/content/how-make-readmetxt-file</a:t>
            </a:r>
            <a:r>
              <a:rPr lang="en-US" sz="2800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README files</a:t>
            </a:r>
          </a:p>
        </p:txBody>
      </p:sp>
    </p:spTree>
    <p:extLst>
      <p:ext uri="{BB962C8B-B14F-4D97-AF65-F5344CB8AC3E}">
        <p14:creationId xmlns:p14="http://schemas.microsoft.com/office/powerpoint/2010/main" val="3026421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5F580AF-18D4-524E-AD01-E82584C8D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Spreadsheet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AAE79C-6947-7F47-ABAE-71D9F2E0B2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767CCD-1043-A043-880B-66694DAB105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599" y="2305456"/>
            <a:ext cx="5386917" cy="3549028"/>
          </a:xfrm>
        </p:spPr>
        <p:txBody>
          <a:bodyPr/>
          <a:lstStyle/>
          <a:p>
            <a:r>
              <a:rPr lang="en-US" dirty="0"/>
              <a:t>Tabulate data</a:t>
            </a:r>
          </a:p>
          <a:p>
            <a:r>
              <a:rPr lang="en-US" dirty="0"/>
              <a:t>Edited directly</a:t>
            </a:r>
          </a:p>
          <a:p>
            <a:r>
              <a:rPr lang="en-US" dirty="0"/>
              <a:t>Quickly analyze, make charts (e.g. in Excel)</a:t>
            </a:r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621513-38ED-4D48-9C60-CA828F39A26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194436" y="2305456"/>
            <a:ext cx="5387971" cy="3549028"/>
          </a:xfrm>
        </p:spPr>
        <p:txBody>
          <a:bodyPr/>
          <a:lstStyle/>
          <a:p>
            <a:r>
              <a:rPr lang="en-US" dirty="0"/>
              <a:t>Relational data</a:t>
            </a:r>
          </a:p>
          <a:p>
            <a:r>
              <a:rPr lang="en-US" dirty="0"/>
              <a:t>Edited by specific software (multi-user friendly)</a:t>
            </a:r>
          </a:p>
          <a:p>
            <a:r>
              <a:rPr lang="en-US" dirty="0"/>
              <a:t>Can handle large data sets</a:t>
            </a:r>
          </a:p>
          <a:p>
            <a:r>
              <a:rPr lang="en-US" dirty="0"/>
              <a:t>Complex searching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44CA8C0-EA80-8245-B69A-DA4C6FE5A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Spreadsheet OR Database?</a:t>
            </a:r>
          </a:p>
        </p:txBody>
      </p:sp>
    </p:spTree>
    <p:extLst>
      <p:ext uri="{BB962C8B-B14F-4D97-AF65-F5344CB8AC3E}">
        <p14:creationId xmlns:p14="http://schemas.microsoft.com/office/powerpoint/2010/main" val="813598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DD55A-3291-4D41-9AFF-C1525386B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9857880" cy="500289"/>
          </a:xfrm>
        </p:spPr>
        <p:txBody>
          <a:bodyPr/>
          <a:lstStyle/>
          <a:p>
            <a:r>
              <a:rPr lang="en-US" dirty="0"/>
              <a:t>Not an actual slide; will show directory window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4CAEF0-84AA-B545-B81C-3A6F4161FD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8837" y="1600200"/>
            <a:ext cx="7274325" cy="4124325"/>
          </a:xfrm>
        </p:spPr>
      </p:pic>
    </p:spTree>
    <p:extLst>
      <p:ext uri="{BB962C8B-B14F-4D97-AF65-F5344CB8AC3E}">
        <p14:creationId xmlns:p14="http://schemas.microsoft.com/office/powerpoint/2010/main" val="620016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4">
            <a:extLst>
              <a:ext uri="{FF2B5EF4-FFF2-40B4-BE49-F238E27FC236}">
                <a16:creationId xmlns:a16="http://schemas.microsoft.com/office/drawing/2014/main" id="{D7F5DDC3-3CAD-1942-AB33-DA4917384787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buClr>
                <a:schemeClr val="accent1"/>
              </a:buClr>
            </a:pPr>
            <a:endParaRPr lang="en-US" sz="32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A8922F-2317-434C-9BE7-7514A55C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DAVIS office hours</a:t>
            </a:r>
          </a:p>
          <a:p>
            <a:r>
              <a:rPr lang="en-US" dirty="0"/>
              <a:t>DAVIS workshops (DMP, DMP tools, OSF, etc.)</a:t>
            </a:r>
          </a:p>
          <a:p>
            <a:r>
              <a:rPr lang="en-US" dirty="0">
                <a:hlinkClick r:id="rId2"/>
              </a:rPr>
              <a:t>https://guides.ou.edu/datamanagement</a:t>
            </a:r>
            <a:endParaRPr lang="en-US" dirty="0"/>
          </a:p>
          <a:p>
            <a:r>
              <a:rPr lang="en-US" dirty="0"/>
              <a:t>Mark </a:t>
            </a:r>
            <a:r>
              <a:rPr lang="en-US" dirty="0" err="1"/>
              <a:t>Laufersweiler</a:t>
            </a:r>
            <a:r>
              <a:rPr lang="en-US" dirty="0"/>
              <a:t>, Research </a:t>
            </a:r>
            <a:r>
              <a:rPr lang="en-US"/>
              <a:t>Data Specialist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747930A-291C-E54C-AF84-BAA4DCF9F078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Find out more</a:t>
            </a:r>
          </a:p>
        </p:txBody>
      </p:sp>
    </p:spTree>
    <p:extLst>
      <p:ext uri="{BB962C8B-B14F-4D97-AF65-F5344CB8AC3E}">
        <p14:creationId xmlns:p14="http://schemas.microsoft.com/office/powerpoint/2010/main" val="15359170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44">
            <a:extLst>
              <a:ext uri="{FF2B5EF4-FFF2-40B4-BE49-F238E27FC236}">
                <a16:creationId xmlns:a16="http://schemas.microsoft.com/office/drawing/2014/main" id="{8851F03F-C949-2B45-9829-061319987EDE}"/>
              </a:ext>
            </a:extLst>
          </p:cNvPr>
          <p:cNvSpPr txBox="1">
            <a:spLocks/>
          </p:cNvSpPr>
          <p:nvPr/>
        </p:nvSpPr>
        <p:spPr>
          <a:xfrm>
            <a:off x="609600" y="1600201"/>
            <a:ext cx="10972800" cy="4123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Speaker Name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Title</a:t>
            </a:r>
          </a:p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Contact Information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13C71A-5F8A-5C4C-B19D-A92B8ED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708" y="675829"/>
            <a:ext cx="7326913" cy="500289"/>
          </a:xfrm>
          <a:prstGeom prst="rect">
            <a:avLst/>
          </a:prstGeom>
        </p:spPr>
        <p:txBody>
          <a:bodyPr/>
          <a:lstStyle/>
          <a:p>
            <a:r>
              <a:rPr lang="en-US" b="1" dirty="0">
                <a:solidFill>
                  <a:srgbClr val="8E1731"/>
                </a:solidFill>
              </a:rPr>
              <a:t>Slide Title</a:t>
            </a:r>
          </a:p>
        </p:txBody>
      </p:sp>
    </p:spTree>
    <p:extLst>
      <p:ext uri="{BB962C8B-B14F-4D97-AF65-F5344CB8AC3E}">
        <p14:creationId xmlns:p14="http://schemas.microsoft.com/office/powerpoint/2010/main" val="247802291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L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831617"/>
      </a:accent1>
      <a:accent2>
        <a:srgbClr val="2E8CC4"/>
      </a:accent2>
      <a:accent3>
        <a:srgbClr val="A5A5A5"/>
      </a:accent3>
      <a:accent4>
        <a:srgbClr val="FFC000"/>
      </a:accent4>
      <a:accent5>
        <a:srgbClr val="95C795"/>
      </a:accent5>
      <a:accent6>
        <a:srgbClr val="CDCCCC"/>
      </a:accent6>
      <a:hlink>
        <a:srgbClr val="0563C1"/>
      </a:hlink>
      <a:folHlink>
        <a:srgbClr val="8C1933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778</TotalTime>
  <Words>314</Words>
  <Application>Microsoft Macintosh PowerPoint</Application>
  <PresentationFormat>Widescreen</PresentationFormat>
  <Paragraphs>53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.Apple Color Emoji UI</vt:lpstr>
      <vt:lpstr>Arial</vt:lpstr>
      <vt:lpstr>Courier New</vt:lpstr>
      <vt:lpstr>Helvetica</vt:lpstr>
      <vt:lpstr>Wingdings</vt:lpstr>
      <vt:lpstr>Custom Design</vt:lpstr>
      <vt:lpstr>Managing Research Data</vt:lpstr>
      <vt:lpstr>Not an actual slide; will show directory window</vt:lpstr>
      <vt:lpstr>File Naming</vt:lpstr>
      <vt:lpstr>File Organizaion</vt:lpstr>
      <vt:lpstr>README files</vt:lpstr>
      <vt:lpstr>Spreadsheet OR Database?</vt:lpstr>
      <vt:lpstr>Not an actual slide; will show directory window</vt:lpstr>
      <vt:lpstr>Find out more</vt:lpstr>
      <vt:lpstr>Slide Title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Barney, Sarah C.</dc:creator>
  <cp:lastModifiedBy>Schilling, Amanda B.</cp:lastModifiedBy>
  <cp:revision>49</cp:revision>
  <dcterms:created xsi:type="dcterms:W3CDTF">2018-06-15T17:19:10Z</dcterms:created>
  <dcterms:modified xsi:type="dcterms:W3CDTF">2019-01-28T19:56:21Z</dcterms:modified>
</cp:coreProperties>
</file>

<file path=docProps/thumbnail.jpeg>
</file>